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71" r:id="rId3"/>
    <p:sldId id="257" r:id="rId4"/>
    <p:sldId id="272" r:id="rId5"/>
    <p:sldId id="258" r:id="rId6"/>
    <p:sldId id="273" r:id="rId7"/>
    <p:sldId id="259" r:id="rId8"/>
    <p:sldId id="274" r:id="rId9"/>
    <p:sldId id="260" r:id="rId10"/>
    <p:sldId id="275" r:id="rId11"/>
    <p:sldId id="261" r:id="rId12"/>
    <p:sldId id="276" r:id="rId13"/>
    <p:sldId id="262" r:id="rId14"/>
    <p:sldId id="277" r:id="rId15"/>
    <p:sldId id="263" r:id="rId16"/>
    <p:sldId id="278" r:id="rId17"/>
    <p:sldId id="264" r:id="rId18"/>
    <p:sldId id="279" r:id="rId19"/>
    <p:sldId id="265" r:id="rId20"/>
    <p:sldId id="280" r:id="rId21"/>
    <p:sldId id="266" r:id="rId22"/>
    <p:sldId id="281" r:id="rId23"/>
    <p:sldId id="267" r:id="rId24"/>
    <p:sldId id="282" r:id="rId25"/>
    <p:sldId id="268" r:id="rId26"/>
    <p:sldId id="283" r:id="rId27"/>
    <p:sldId id="269" r:id="rId28"/>
    <p:sldId id="284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65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4F8D6-030F-A794-AE00-614D99E4F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C63C0-2071-3FCF-4AC8-A87844DAD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B3CC2-CC73-0C3B-480F-82643DA1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17DFD-9796-A688-454E-5B194A170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277D6-4CF6-E2C6-01E0-4A5D317E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6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20A6-F88A-E4D5-5839-453AE454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E09-BC07-A476-2E98-0D7FB8DD3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FD8E5-2601-83AA-DEE7-96C49703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23097-8A56-43FE-EC6E-051B353B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11B17-F124-FF44-05A9-3A53398A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6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75E14-4B06-D120-A7C4-8CEEF34F8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F58E8-3F50-3C43-F145-41B983CA1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DA039-5258-DFC4-5907-138CE9F5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B02F0-CDD2-E138-B2B2-EC66DD46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83B04-6CD6-17FF-FBFF-4CAC69A7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7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5887-CED4-2FBA-6C5D-908BC1A0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B7EBF-845D-173B-B5D5-8A578A358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5B6FC-8599-26F4-E19C-36254C2F2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6E0F6-B1D0-171A-70B6-09A40394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760E1-612B-2A4B-B584-28400709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9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51F6-6315-1804-EE0C-492846303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00A8E-1727-2A5E-2A3E-A6C7E6BFB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42455-1ADF-DD6F-895D-FE8F170E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C262-10CD-9512-67B5-DF2E7545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30540-278B-3E1A-1BE4-417EC08D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0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3CAB-B49F-B560-3764-1B81722B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3FAB2-1373-8887-422D-86790F288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FC093-8A97-7F4A-CD49-4908034A8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A22ED-2047-BA47-3E67-CFA8683F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EFDFA-18B1-7EAB-3919-5B08FA05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01C4D-5B23-4E02-18DF-03FA572B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7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89319-863B-7234-13BB-B87909A4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B1F27-BC29-C63F-0E03-0E6D58F83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1BFDA-1B39-305C-A821-965212983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0A552-4629-3A1D-A9FB-997DFCACD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745C8-53AC-FA17-09B4-FEAA75237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01575-D0A3-2DAB-2609-27563840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120B0-FD41-E904-897D-BD81ACD4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F12CD-DE79-1616-BC1D-0028A7DF4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1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F2FA-A4EC-CFDD-ECA6-8FF88922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1D284-9AF8-14EF-21AD-8219DEDC6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EAA30-8E12-D607-A0FE-1473422E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B2147-AA57-09F5-12FB-581857B24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82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6756E-E0CB-0252-9DD7-13E8F7040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DE06E-D396-D92B-982D-69172593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1B57C-05D6-7CAA-8310-BF1F93E8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0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0773-FA96-B9EC-85FF-0C1FE37D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D1DDF-BD27-0983-9FCA-5847F5DAB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A70B6-0DBF-317E-4E1A-7D0B9CFD5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F5CAB-8422-C6E0-2BCC-B2678E8D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A1E18-B50A-7D01-1CA9-3768D8BC5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2BC58-679F-9636-896E-FEA89093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6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3DDD-C042-57E0-8B24-79C4D888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381565-9338-B9D3-A6A1-F5CD4C25E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98955-D8A4-C118-A871-58BBDA202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166C9-F35C-907E-094D-A89A0CFF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5FE13-C9BC-228D-B39E-DEFDBF53D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14481-53B5-BBB2-A0A5-0339F25E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1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8B0E6-4451-8D9E-8CE6-7B5C4F332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78714-F2BB-582D-2057-4E19CB2D6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1EAB-63FA-3168-7F9D-136B56F73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8A447-444A-4810-8392-CE7F77DD30F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7E497-A1AA-9252-8F4B-7C8424BF4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983D1-FE7F-2C98-EE61-3E8B95709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7CD2C-87F5-4A17-81AA-6FB84C32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7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47FEE9-A1AB-F2D8-286D-23A241253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0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75C07A90-FB7E-2638-9C9A-FCD28AB93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6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CDC3D-03ED-BE63-3921-88B05B1E1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6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DABAC-2296-57DE-144B-2AACC0681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9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E0C94-2E10-9806-FC3F-D2D4EB17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65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31092-BC86-3B4B-DE27-E0F5DC3A3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3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C384B-3574-C07E-8CDB-28405E2A9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9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9B88070-F985-435F-8D83-335529C65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64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4E00F-FAFB-5C97-7BA6-2767CC0B3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10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5682C-3588-C05B-40E9-3A11ACD24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53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F6BA5-AFDE-B2DF-E970-0809EE3DE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6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67AFD-A70B-7FD9-5553-4D713865E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35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A385AAA-6689-D1FF-0671-ACBFC08DF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7751-7099-67A8-0953-6370803FE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29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EFA3C77-2EAE-41BE-D616-AFDB019BA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43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6C737-F70A-872E-99FB-C3AEF1FE1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57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3C4E92D-EE39-DC81-1AE5-CCAB3EAF9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31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E6841-9744-42AD-D896-C022E035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5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7487C-A04E-C307-3F70-74DBEFFA9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9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E6746-2113-4998-5F0D-CAAAFA2DC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13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07E99-3F53-A833-ED32-D1E0AD45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4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DCA13-AA2E-205F-88F3-375046B2C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9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9222D-789D-B7AF-64A7-BFB05387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50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799BE6B-64AF-6F57-F1BD-81A53D9C8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9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90AF3-1538-D46E-1FA8-74B446E8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6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6097F-7FAB-483D-8361-951A17FD7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1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F6BB8-A5FD-D364-384A-B27BB06C6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37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7426F-5237-0FF4-B1FD-FA5E9448B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4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B2A30-4E13-CD42-9F4F-406EAA3DB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95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Stack</dc:creator>
  <cp:lastModifiedBy>Laura Stack</cp:lastModifiedBy>
  <cp:revision>5</cp:revision>
  <dcterms:created xsi:type="dcterms:W3CDTF">2023-02-28T18:50:51Z</dcterms:created>
  <dcterms:modified xsi:type="dcterms:W3CDTF">2023-03-02T17:41:53Z</dcterms:modified>
</cp:coreProperties>
</file>