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8737" autoAdjust="0"/>
  </p:normalViewPr>
  <p:slideViewPr>
    <p:cSldViewPr snapToGrid="0">
      <p:cViewPr varScale="1">
        <p:scale>
          <a:sx n="66" d="100"/>
          <a:sy n="66" d="100"/>
        </p:scale>
        <p:origin x="98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B433B-7520-4DF3-BD0B-A8EEC03C6E44}"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39B68-509D-4F06-9919-A830BB509790}" type="slidenum">
              <a:rPr lang="en-US" smtClean="0"/>
              <a:t>‹#›</a:t>
            </a:fld>
            <a:endParaRPr lang="en-US"/>
          </a:p>
        </p:txBody>
      </p:sp>
    </p:spTree>
    <p:extLst>
      <p:ext uri="{BB962C8B-B14F-4D97-AF65-F5344CB8AC3E}">
        <p14:creationId xmlns:p14="http://schemas.microsoft.com/office/powerpoint/2010/main" val="68156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ida.nih.gov/sites/default/files/teens_brochure_2013.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ibre Franklin" pitchFamily="2" charset="0"/>
              </a:rPr>
              <a:t>17% of adolescents who use marijuana become addicted, and 50% of daily users become addicted. Why is it so easy to get addicted to THC? When you use THC, it takes four weeks to leave your body. THC is a lipid, which means it binds to fat, and your brain is made of fat. When THC binds to your receptors, your natural chemicals can’t get in. The brain thinks the receptors are full, so they cut back on production. Pretty soon, you must use THC just to feel normal. </a:t>
            </a:r>
            <a:r>
              <a:rPr lang="en-US" b="0" i="0" u="none" strike="noStrike" dirty="0">
                <a:solidFill>
                  <a:srgbClr val="222222"/>
                </a:solidFill>
                <a:effectLst/>
                <a:latin typeface="Libre Franklin" pitchFamily="2" charset="0"/>
                <a:hlinkClick r:id="rId3"/>
              </a:rPr>
              <a:t>Research link</a:t>
            </a:r>
            <a:endParaRPr lang="en-US" dirty="0"/>
          </a:p>
        </p:txBody>
      </p:sp>
      <p:sp>
        <p:nvSpPr>
          <p:cNvPr id="4" name="Slide Number Placeholder 3"/>
          <p:cNvSpPr>
            <a:spLocks noGrp="1"/>
          </p:cNvSpPr>
          <p:nvPr>
            <p:ph type="sldNum" sz="quarter" idx="5"/>
          </p:nvPr>
        </p:nvSpPr>
        <p:spPr/>
        <p:txBody>
          <a:bodyPr/>
          <a:lstStyle/>
          <a:p>
            <a:fld id="{18039B68-509D-4F06-9919-A830BB509790}" type="slidenum">
              <a:rPr lang="en-US" smtClean="0"/>
              <a:t>1</a:t>
            </a:fld>
            <a:endParaRPr lang="en-US"/>
          </a:p>
        </p:txBody>
      </p:sp>
    </p:spTree>
    <p:extLst>
      <p:ext uri="{BB962C8B-B14F-4D97-AF65-F5344CB8AC3E}">
        <p14:creationId xmlns:p14="http://schemas.microsoft.com/office/powerpoint/2010/main" val="344948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205E-7EB6-E36B-89AE-CFC3B47F9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548AD4-A198-B319-F346-8D56070C2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6C6312-8B87-139E-593E-5474DBA46C48}"/>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DC5E29F7-C4BC-F372-DD72-BAED7E023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0CB59-4E4B-0BB4-459D-BCAECE73EDC5}"/>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46301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AE19F-97F2-1F30-3874-E2EAB9473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8C895F-8E24-9EAD-AE3B-57E1E064D6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E0164-25CD-C84E-9A5C-3B8E7FD31C47}"/>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4B1874E7-4765-8ADD-BB29-BA5705787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BFD6C-83A8-158E-1875-0B6F1BF53A1C}"/>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310787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88E74E-0FFF-97FF-235A-C9603818F4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05253-CC27-6AC5-EC5D-A19399B234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D93AD-C24F-2169-C039-84468BD6A00F}"/>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D2A5DA55-D217-EC3E-51A9-6FBCE1F5A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C8DEA-A5D7-41FB-5715-85981962D403}"/>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00296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49E1-CBA6-B3BE-EEDA-CCE5C81AC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DCD8E2-23F5-05D6-E815-CEE28693A0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D0E8A-4B57-1E35-1113-C663CF7CD355}"/>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C95D91FA-56D1-2D2D-1951-20FE77F4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B138E-8FF4-9178-3863-A4F466FC6AB9}"/>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15836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C5FF-297C-71D3-6314-0D357A6859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E2F73-6CA7-6898-EA66-63AC49786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DB647-994F-B875-3953-DBD9AE9AE7BB}"/>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82F87A36-46FD-2146-98EC-64FC82892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B6854-736A-DA58-C138-55E318F4700C}"/>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74042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1CB8-1DB6-E746-6663-99F880BF6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7BBAF-42F7-DAA6-8112-5295F8D196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DFEDC6-FB75-A2B2-AC8A-503BB731BE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2C690-A483-7FFD-1FF0-B7D3D494AAAA}"/>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6" name="Footer Placeholder 5">
            <a:extLst>
              <a:ext uri="{FF2B5EF4-FFF2-40B4-BE49-F238E27FC236}">
                <a16:creationId xmlns:a16="http://schemas.microsoft.com/office/drawing/2014/main" id="{DAC1E851-BDBD-4346-8683-DB5B8BE42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38DA2-DBE1-1E71-88D9-456BF76B213B}"/>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63122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5891-0547-0CD2-9EFD-5622D34CA6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757AA7-2BDD-7BDB-571E-462C7CE34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A0763-2A75-E240-0FCE-7509BC01B2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5420D-D0BD-1EEA-EA27-6DEEFFBCAD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21D05-9B9E-6A12-A64D-4C1310087F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1D3921-3550-44E1-6EE1-D010D8BC100E}"/>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8" name="Footer Placeholder 7">
            <a:extLst>
              <a:ext uri="{FF2B5EF4-FFF2-40B4-BE49-F238E27FC236}">
                <a16:creationId xmlns:a16="http://schemas.microsoft.com/office/drawing/2014/main" id="{86643173-0C49-C088-ACC5-0682315D5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77285-71E2-6C2F-69F2-746CA95CC2D5}"/>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1635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999A-4EDF-0E84-6F57-773DD8A636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D3662-8DBC-398E-192B-B211530855F4}"/>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4" name="Footer Placeholder 3">
            <a:extLst>
              <a:ext uri="{FF2B5EF4-FFF2-40B4-BE49-F238E27FC236}">
                <a16:creationId xmlns:a16="http://schemas.microsoft.com/office/drawing/2014/main" id="{65C63519-F1DD-4B96-560E-E153ECE3E6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149D26-1F0E-EF57-01CB-A25B84EC7490}"/>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402630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2A859-AEDB-A435-5D50-41849FCDC3B0}"/>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3" name="Footer Placeholder 2">
            <a:extLst>
              <a:ext uri="{FF2B5EF4-FFF2-40B4-BE49-F238E27FC236}">
                <a16:creationId xmlns:a16="http://schemas.microsoft.com/office/drawing/2014/main" id="{3A4A5C6D-9702-2DF5-CD73-83801A9DC6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B9CED5-0E8D-29AF-AE57-3610D28B7F21}"/>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67397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BC85-5A80-533A-E0EF-11E3F28DA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B8254-BC70-B104-C13E-95192DA4A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4F6875-9511-13D5-F44D-093AD2FE1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C234C-2D08-3B2B-6B5C-EE4F9F031819}"/>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6" name="Footer Placeholder 5">
            <a:extLst>
              <a:ext uri="{FF2B5EF4-FFF2-40B4-BE49-F238E27FC236}">
                <a16:creationId xmlns:a16="http://schemas.microsoft.com/office/drawing/2014/main" id="{0E352296-F4C5-23C8-DE13-268D8DDF6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51233-4386-A410-584B-B1E3410166AD}"/>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0249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C0AF-B482-F697-40BE-DF0F16EC5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A911E3-53AD-364D-C437-E3CC6FDB1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67878-5D40-25DB-13F8-C5740261C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4BA1B-100F-9505-216B-83DFE11C51C4}"/>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6" name="Footer Placeholder 5">
            <a:extLst>
              <a:ext uri="{FF2B5EF4-FFF2-40B4-BE49-F238E27FC236}">
                <a16:creationId xmlns:a16="http://schemas.microsoft.com/office/drawing/2014/main" id="{FEB4D1D7-84CE-09DE-335C-DA61F19F2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BD6E5F-4637-F4C0-87F6-F64207B2711E}"/>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47170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5D6C8-F1F0-CFB8-3869-0E7F8FC94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77030-D77D-11C0-47A4-93C8D99DF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97626-6391-5A62-7A11-CDC0481D7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3305701E-2F9E-1BC2-DC49-8D241CBFC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AD7E6F-161B-9D7E-F754-D4E9669DA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63A48-8F19-4340-B592-D6814FF17B57}" type="slidenum">
              <a:rPr lang="en-US" smtClean="0"/>
              <a:t>‹#›</a:t>
            </a:fld>
            <a:endParaRPr lang="en-US"/>
          </a:p>
        </p:txBody>
      </p:sp>
    </p:spTree>
    <p:extLst>
      <p:ext uri="{BB962C8B-B14F-4D97-AF65-F5344CB8AC3E}">
        <p14:creationId xmlns:p14="http://schemas.microsoft.com/office/powerpoint/2010/main" val="310421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 person with a leaf&#10;&#10;Description automatically generated">
            <a:extLst>
              <a:ext uri="{FF2B5EF4-FFF2-40B4-BE49-F238E27FC236}">
                <a16:creationId xmlns:a16="http://schemas.microsoft.com/office/drawing/2014/main" id="{D32B4D9F-464E-CDF7-3F9B-AAA036B8C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09600"/>
            <a:ext cx="11277600" cy="5638800"/>
          </a:xfrm>
          <a:prstGeom prst="rect">
            <a:avLst/>
          </a:prstGeom>
        </p:spPr>
      </p:pic>
    </p:spTree>
    <p:extLst>
      <p:ext uri="{BB962C8B-B14F-4D97-AF65-F5344CB8AC3E}">
        <p14:creationId xmlns:p14="http://schemas.microsoft.com/office/powerpoint/2010/main" val="2382787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108</Words>
  <Application>Microsoft Office PowerPoint</Application>
  <PresentationFormat>Widescreen</PresentationFormat>
  <Paragraphs>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Libre Franklin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Stack</dc:creator>
  <cp:lastModifiedBy>Laura Stack</cp:lastModifiedBy>
  <cp:revision>2</cp:revision>
  <dcterms:created xsi:type="dcterms:W3CDTF">2025-02-07T14:43:42Z</dcterms:created>
  <dcterms:modified xsi:type="dcterms:W3CDTF">2025-02-07T14:48:22Z</dcterms:modified>
</cp:coreProperties>
</file>