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6" d="100"/>
          <a:sy n="66" d="100"/>
        </p:scale>
        <p:origin x="98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THC Makes it More Likely To Drop Out Of School</a:t>
            </a: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+mn-lt"/>
                <a:ea typeface="Times New Roman" panose="02020603050405020304" pitchFamily="18" charset="0"/>
              </a:rPr>
              <a:t>Young people who use THC are at increased risk of poor academic performance and dropping out of school. 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Many studies have revealed significant associations between THC use and a range of measures of educational performance, including lower grade point average, less satisfaction with school, and negative attitudes about school. Using THC as a teen can significantly increase the risk you’ll drop out of school before you graduate. </a:t>
            </a: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b="0" i="0" dirty="0">
              <a:solidFill>
                <a:srgbClr val="212121"/>
              </a:solidFill>
              <a:effectLst/>
              <a:latin typeface="+mn-lt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Link to research: https://pubmed.ncbi.nlm.nih.gov/11219366</a:t>
            </a:r>
            <a:endParaRPr lang="en-US" sz="14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101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13</cp:revision>
  <dcterms:created xsi:type="dcterms:W3CDTF">2025-02-07T14:43:42Z</dcterms:created>
  <dcterms:modified xsi:type="dcterms:W3CDTF">2025-02-08T00:21:16Z</dcterms:modified>
</cp:coreProperties>
</file>