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06" autoAdjust="0"/>
    <p:restoredTop sz="78737" autoAdjust="0"/>
  </p:normalViewPr>
  <p:slideViewPr>
    <p:cSldViewPr snapToGrid="0">
      <p:cViewPr varScale="1">
        <p:scale>
          <a:sx n="61" d="100"/>
          <a:sy n="61" d="100"/>
        </p:scale>
        <p:origin x="1402" y="58"/>
      </p:cViewPr>
      <p:guideLst/>
    </p:cSldViewPr>
  </p:slideViewPr>
  <p:notesTextViewPr>
    <p:cViewPr>
      <p:scale>
        <a:sx n="1" d="1"/>
        <a:sy n="1" d="1"/>
      </p:scale>
      <p:origin x="0" y="-197"/>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AB433B-7520-4DF3-BD0B-A8EEC03C6E44}" type="datetimeFigureOut">
              <a:rPr lang="en-US" smtClean="0"/>
              <a:t>7/16/2025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039B68-509D-4F06-9919-A830BB509790}" type="slidenum">
              <a:rPr lang="en-US" smtClean="0"/>
              <a:t>‹#›</a:t>
            </a:fld>
            <a:endParaRPr lang="en-US"/>
          </a:p>
        </p:txBody>
      </p:sp>
    </p:spTree>
    <p:extLst>
      <p:ext uri="{BB962C8B-B14F-4D97-AF65-F5344CB8AC3E}">
        <p14:creationId xmlns:p14="http://schemas.microsoft.com/office/powerpoint/2010/main" val="681567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pubmed.ncbi.nlm.nih.gov/22775447/"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42240" marR="0">
              <a:spcBef>
                <a:spcPts val="0"/>
              </a:spcBef>
              <a:spcAft>
                <a:spcPts val="0"/>
              </a:spcAft>
            </a:pPr>
            <a:r>
              <a:rPr lang="en-US" sz="1400" kern="1200" dirty="0">
                <a:effectLst/>
                <a:latin typeface="+mn-lt"/>
                <a:ea typeface="Times New Roman" panose="02020603050405020304" pitchFamily="18" charset="0"/>
                <a:cs typeface="Calibri" panose="020F0502020204030204" pitchFamily="34" charset="0"/>
              </a:rPr>
              <a:t>THC Causes Increased Anxiety and Depression</a:t>
            </a:r>
          </a:p>
          <a:p>
            <a:pPr marL="142240" marR="0">
              <a:spcBef>
                <a:spcPts val="0"/>
              </a:spcBef>
              <a:spcAft>
                <a:spcPts val="0"/>
              </a:spcAft>
            </a:pPr>
            <a:endParaRPr lang="en-US" sz="1400" kern="1200" dirty="0">
              <a:solidFill>
                <a:srgbClr val="212121"/>
              </a:solidFill>
              <a:effectLst/>
              <a:latin typeface="+mn-lt"/>
              <a:ea typeface="Calibri" panose="020F0502020204030204" pitchFamily="34" charset="0"/>
              <a:cs typeface="Calibri" panose="020F0502020204030204" pitchFamily="34" charset="0"/>
            </a:endParaRPr>
          </a:p>
          <a:p>
            <a:pPr marL="139700" indent="0">
              <a:buNone/>
            </a:pPr>
            <a:r>
              <a:rPr lang="en-US" sz="1200" dirty="0"/>
              <a:t>Some young people say they use THC because it helps them chill out, reduce anxiety, or control stress. And in the short term, you might feel it’s helping you with those things. But in the LONG term due to changes in neurological development, it increases mental health issues, not decreases it. We see a greater onset of depression and generalized anxiety disorder in young people. </a:t>
            </a:r>
          </a:p>
          <a:p>
            <a:pPr marL="139700" indent="0">
              <a:buNone/>
            </a:pPr>
            <a:endParaRPr lang="en-US" sz="1200" dirty="0"/>
          </a:p>
          <a:p>
            <a:pPr marL="139700" indent="0">
              <a:buNone/>
            </a:pPr>
            <a:r>
              <a:rPr lang="en-US" sz="1200" b="0" i="0" u="none" strike="noStrike" dirty="0">
                <a:solidFill>
                  <a:srgbClr val="D5AC00"/>
                </a:solidFill>
                <a:effectLst/>
                <a:latin typeface="Raleway" pitchFamily="2" charset="0"/>
                <a:hlinkClick r:id="rId3"/>
              </a:rPr>
              <a:t>Degenhardt et al. The persistence of the association between adolescent cannabis use and common mental health disorder into young adulthood. </a:t>
            </a:r>
            <a:r>
              <a:rPr lang="en-US" sz="1200" b="0" i="1" u="none" strike="noStrike" dirty="0">
                <a:solidFill>
                  <a:srgbClr val="D5AC00"/>
                </a:solidFill>
                <a:effectLst/>
                <a:latin typeface="Raleway" pitchFamily="2" charset="0"/>
                <a:hlinkClick r:id="rId3"/>
              </a:rPr>
              <a:t>Addiction.</a:t>
            </a:r>
            <a:r>
              <a:rPr lang="en-US" sz="1200" b="0" i="0" u="none" strike="noStrike" dirty="0">
                <a:solidFill>
                  <a:srgbClr val="D5AC00"/>
                </a:solidFill>
                <a:effectLst/>
                <a:latin typeface="Raleway" pitchFamily="2" charset="0"/>
                <a:hlinkClick r:id="rId3"/>
              </a:rPr>
              <a:t> 2013 Jan;108(1):124-33.  </a:t>
            </a:r>
            <a:r>
              <a:rPr lang="en-US" sz="1200" b="0" i="0" u="none" strike="noStrike" dirty="0" err="1">
                <a:solidFill>
                  <a:srgbClr val="D5AC00"/>
                </a:solidFill>
                <a:effectLst/>
                <a:latin typeface="Raleway" pitchFamily="2" charset="0"/>
                <a:hlinkClick r:id="rId3"/>
              </a:rPr>
              <a:t>doi</a:t>
            </a:r>
            <a:r>
              <a:rPr lang="en-US" sz="1200" b="0" i="0" u="none" strike="noStrike">
                <a:solidFill>
                  <a:srgbClr val="D5AC00"/>
                </a:solidFill>
                <a:effectLst/>
                <a:latin typeface="Raleway" pitchFamily="2" charset="0"/>
                <a:hlinkClick r:id="rId3"/>
              </a:rPr>
              <a:t>: 10.1111/j.1360-0443.2012.04015.</a:t>
            </a:r>
            <a:endParaRPr lang="en-US" sz="1200"/>
          </a:p>
          <a:p>
            <a:pPr marL="142240" marR="0">
              <a:spcBef>
                <a:spcPts val="0"/>
              </a:spcBef>
              <a:spcAft>
                <a:spcPts val="0"/>
              </a:spcAft>
            </a:pPr>
            <a:endParaRPr lang="en-US" sz="1400" kern="1200"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Slide Number Placeholder 3"/>
          <p:cNvSpPr>
            <a:spLocks noGrp="1"/>
          </p:cNvSpPr>
          <p:nvPr>
            <p:ph type="sldNum" sz="quarter" idx="5"/>
          </p:nvPr>
        </p:nvSpPr>
        <p:spPr/>
        <p:txBody>
          <a:bodyPr/>
          <a:lstStyle/>
          <a:p>
            <a:fld id="{18039B68-509D-4F06-9919-A830BB509790}" type="slidenum">
              <a:rPr lang="en-US" smtClean="0"/>
              <a:t>1</a:t>
            </a:fld>
            <a:endParaRPr lang="en-US"/>
          </a:p>
        </p:txBody>
      </p:sp>
    </p:spTree>
    <p:extLst>
      <p:ext uri="{BB962C8B-B14F-4D97-AF65-F5344CB8AC3E}">
        <p14:creationId xmlns:p14="http://schemas.microsoft.com/office/powerpoint/2010/main" val="3449483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C205E-7EB6-E36B-89AE-CFC3B47F9E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3548AD4-A198-B319-F346-8D56070C26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A6C6312-8B87-139E-593E-5474DBA46C48}"/>
              </a:ext>
            </a:extLst>
          </p:cNvPr>
          <p:cNvSpPr>
            <a:spLocks noGrp="1"/>
          </p:cNvSpPr>
          <p:nvPr>
            <p:ph type="dt" sz="half" idx="10"/>
          </p:nvPr>
        </p:nvSpPr>
        <p:spPr/>
        <p:txBody>
          <a:bodyPr/>
          <a:lstStyle/>
          <a:p>
            <a:fld id="{8F310007-07F1-4314-91A2-2E9DE4C515D4}" type="datetimeFigureOut">
              <a:rPr lang="en-US" smtClean="0"/>
              <a:t>7/16/2025</a:t>
            </a:fld>
            <a:endParaRPr lang="en-US"/>
          </a:p>
        </p:txBody>
      </p:sp>
      <p:sp>
        <p:nvSpPr>
          <p:cNvPr id="5" name="Footer Placeholder 4">
            <a:extLst>
              <a:ext uri="{FF2B5EF4-FFF2-40B4-BE49-F238E27FC236}">
                <a16:creationId xmlns:a16="http://schemas.microsoft.com/office/drawing/2014/main" id="{DC5E29F7-C4BC-F372-DD72-BAED7E0236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D0CB59-4E4B-0BB4-459D-BCAECE73EDC5}"/>
              </a:ext>
            </a:extLst>
          </p:cNvPr>
          <p:cNvSpPr>
            <a:spLocks noGrp="1"/>
          </p:cNvSpPr>
          <p:nvPr>
            <p:ph type="sldNum" sz="quarter" idx="12"/>
          </p:nvPr>
        </p:nvSpPr>
        <p:spPr/>
        <p:txBody>
          <a:bodyPr/>
          <a:lstStyle/>
          <a:p>
            <a:fld id="{01463A48-8F19-4340-B592-D6814FF17B57}" type="slidenum">
              <a:rPr lang="en-US" smtClean="0"/>
              <a:t>‹#›</a:t>
            </a:fld>
            <a:endParaRPr lang="en-US"/>
          </a:p>
        </p:txBody>
      </p:sp>
    </p:spTree>
    <p:extLst>
      <p:ext uri="{BB962C8B-B14F-4D97-AF65-F5344CB8AC3E}">
        <p14:creationId xmlns:p14="http://schemas.microsoft.com/office/powerpoint/2010/main" val="1463019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AE19F-97F2-1F30-3874-E2EAB94733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98C895F-8E24-9EAD-AE3B-57E1E064D67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4E0164-25CD-C84E-9A5C-3B8E7FD31C47}"/>
              </a:ext>
            </a:extLst>
          </p:cNvPr>
          <p:cNvSpPr>
            <a:spLocks noGrp="1"/>
          </p:cNvSpPr>
          <p:nvPr>
            <p:ph type="dt" sz="half" idx="10"/>
          </p:nvPr>
        </p:nvSpPr>
        <p:spPr/>
        <p:txBody>
          <a:bodyPr/>
          <a:lstStyle/>
          <a:p>
            <a:fld id="{8F310007-07F1-4314-91A2-2E9DE4C515D4}" type="datetimeFigureOut">
              <a:rPr lang="en-US" smtClean="0"/>
              <a:t>7/16/2025</a:t>
            </a:fld>
            <a:endParaRPr lang="en-US"/>
          </a:p>
        </p:txBody>
      </p:sp>
      <p:sp>
        <p:nvSpPr>
          <p:cNvPr id="5" name="Footer Placeholder 4">
            <a:extLst>
              <a:ext uri="{FF2B5EF4-FFF2-40B4-BE49-F238E27FC236}">
                <a16:creationId xmlns:a16="http://schemas.microsoft.com/office/drawing/2014/main" id="{4B1874E7-4765-8ADD-BB29-BA57057878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DBFD6C-83A8-158E-1875-0B6F1BF53A1C}"/>
              </a:ext>
            </a:extLst>
          </p:cNvPr>
          <p:cNvSpPr>
            <a:spLocks noGrp="1"/>
          </p:cNvSpPr>
          <p:nvPr>
            <p:ph type="sldNum" sz="quarter" idx="12"/>
          </p:nvPr>
        </p:nvSpPr>
        <p:spPr/>
        <p:txBody>
          <a:bodyPr/>
          <a:lstStyle/>
          <a:p>
            <a:fld id="{01463A48-8F19-4340-B592-D6814FF17B57}" type="slidenum">
              <a:rPr lang="en-US" smtClean="0"/>
              <a:t>‹#›</a:t>
            </a:fld>
            <a:endParaRPr lang="en-US"/>
          </a:p>
        </p:txBody>
      </p:sp>
    </p:spTree>
    <p:extLst>
      <p:ext uri="{BB962C8B-B14F-4D97-AF65-F5344CB8AC3E}">
        <p14:creationId xmlns:p14="http://schemas.microsoft.com/office/powerpoint/2010/main" val="3107875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88E74E-0FFF-97FF-235A-C9603818F46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0B05253-CC27-6AC5-EC5D-A19399B234F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8D93AD-C24F-2169-C039-84468BD6A00F}"/>
              </a:ext>
            </a:extLst>
          </p:cNvPr>
          <p:cNvSpPr>
            <a:spLocks noGrp="1"/>
          </p:cNvSpPr>
          <p:nvPr>
            <p:ph type="dt" sz="half" idx="10"/>
          </p:nvPr>
        </p:nvSpPr>
        <p:spPr/>
        <p:txBody>
          <a:bodyPr/>
          <a:lstStyle/>
          <a:p>
            <a:fld id="{8F310007-07F1-4314-91A2-2E9DE4C515D4}" type="datetimeFigureOut">
              <a:rPr lang="en-US" smtClean="0"/>
              <a:t>7/16/2025</a:t>
            </a:fld>
            <a:endParaRPr lang="en-US"/>
          </a:p>
        </p:txBody>
      </p:sp>
      <p:sp>
        <p:nvSpPr>
          <p:cNvPr id="5" name="Footer Placeholder 4">
            <a:extLst>
              <a:ext uri="{FF2B5EF4-FFF2-40B4-BE49-F238E27FC236}">
                <a16:creationId xmlns:a16="http://schemas.microsoft.com/office/drawing/2014/main" id="{D2A5DA55-D217-EC3E-51A9-6FBCE1F5A5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FC8DEA-A5D7-41FB-5715-85981962D403}"/>
              </a:ext>
            </a:extLst>
          </p:cNvPr>
          <p:cNvSpPr>
            <a:spLocks noGrp="1"/>
          </p:cNvSpPr>
          <p:nvPr>
            <p:ph type="sldNum" sz="quarter" idx="12"/>
          </p:nvPr>
        </p:nvSpPr>
        <p:spPr/>
        <p:txBody>
          <a:bodyPr/>
          <a:lstStyle/>
          <a:p>
            <a:fld id="{01463A48-8F19-4340-B592-D6814FF17B57}" type="slidenum">
              <a:rPr lang="en-US" smtClean="0"/>
              <a:t>‹#›</a:t>
            </a:fld>
            <a:endParaRPr lang="en-US"/>
          </a:p>
        </p:txBody>
      </p:sp>
    </p:spTree>
    <p:extLst>
      <p:ext uri="{BB962C8B-B14F-4D97-AF65-F5344CB8AC3E}">
        <p14:creationId xmlns:p14="http://schemas.microsoft.com/office/powerpoint/2010/main" val="1002961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49E1-CBA6-B3BE-EEDA-CCE5C81ACC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DCD8E2-23F5-05D6-E815-CEE28693A02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8D0E8A-4B57-1E35-1113-C663CF7CD355}"/>
              </a:ext>
            </a:extLst>
          </p:cNvPr>
          <p:cNvSpPr>
            <a:spLocks noGrp="1"/>
          </p:cNvSpPr>
          <p:nvPr>
            <p:ph type="dt" sz="half" idx="10"/>
          </p:nvPr>
        </p:nvSpPr>
        <p:spPr/>
        <p:txBody>
          <a:bodyPr/>
          <a:lstStyle/>
          <a:p>
            <a:fld id="{8F310007-07F1-4314-91A2-2E9DE4C515D4}" type="datetimeFigureOut">
              <a:rPr lang="en-US" smtClean="0"/>
              <a:t>7/16/2025</a:t>
            </a:fld>
            <a:endParaRPr lang="en-US"/>
          </a:p>
        </p:txBody>
      </p:sp>
      <p:sp>
        <p:nvSpPr>
          <p:cNvPr id="5" name="Footer Placeholder 4">
            <a:extLst>
              <a:ext uri="{FF2B5EF4-FFF2-40B4-BE49-F238E27FC236}">
                <a16:creationId xmlns:a16="http://schemas.microsoft.com/office/drawing/2014/main" id="{C95D91FA-56D1-2D2D-1951-20FE77F433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8B138E-8FF4-9178-3863-A4F466FC6AB9}"/>
              </a:ext>
            </a:extLst>
          </p:cNvPr>
          <p:cNvSpPr>
            <a:spLocks noGrp="1"/>
          </p:cNvSpPr>
          <p:nvPr>
            <p:ph type="sldNum" sz="quarter" idx="12"/>
          </p:nvPr>
        </p:nvSpPr>
        <p:spPr/>
        <p:txBody>
          <a:bodyPr/>
          <a:lstStyle/>
          <a:p>
            <a:fld id="{01463A48-8F19-4340-B592-D6814FF17B57}" type="slidenum">
              <a:rPr lang="en-US" smtClean="0"/>
              <a:t>‹#›</a:t>
            </a:fld>
            <a:endParaRPr lang="en-US"/>
          </a:p>
        </p:txBody>
      </p:sp>
    </p:spTree>
    <p:extLst>
      <p:ext uri="{BB962C8B-B14F-4D97-AF65-F5344CB8AC3E}">
        <p14:creationId xmlns:p14="http://schemas.microsoft.com/office/powerpoint/2010/main" val="2158369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9C5FF-297C-71D3-6314-0D357A68598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FCE2F73-6CA7-6898-EA66-63AC49786C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DFDB647-994F-B875-3953-DBD9AE9AE7BB}"/>
              </a:ext>
            </a:extLst>
          </p:cNvPr>
          <p:cNvSpPr>
            <a:spLocks noGrp="1"/>
          </p:cNvSpPr>
          <p:nvPr>
            <p:ph type="dt" sz="half" idx="10"/>
          </p:nvPr>
        </p:nvSpPr>
        <p:spPr/>
        <p:txBody>
          <a:bodyPr/>
          <a:lstStyle/>
          <a:p>
            <a:fld id="{8F310007-07F1-4314-91A2-2E9DE4C515D4}" type="datetimeFigureOut">
              <a:rPr lang="en-US" smtClean="0"/>
              <a:t>7/16/2025</a:t>
            </a:fld>
            <a:endParaRPr lang="en-US"/>
          </a:p>
        </p:txBody>
      </p:sp>
      <p:sp>
        <p:nvSpPr>
          <p:cNvPr id="5" name="Footer Placeholder 4">
            <a:extLst>
              <a:ext uri="{FF2B5EF4-FFF2-40B4-BE49-F238E27FC236}">
                <a16:creationId xmlns:a16="http://schemas.microsoft.com/office/drawing/2014/main" id="{82F87A36-46FD-2146-98EC-64FC828928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7B6854-736A-DA58-C138-55E318F4700C}"/>
              </a:ext>
            </a:extLst>
          </p:cNvPr>
          <p:cNvSpPr>
            <a:spLocks noGrp="1"/>
          </p:cNvSpPr>
          <p:nvPr>
            <p:ph type="sldNum" sz="quarter" idx="12"/>
          </p:nvPr>
        </p:nvSpPr>
        <p:spPr/>
        <p:txBody>
          <a:bodyPr/>
          <a:lstStyle/>
          <a:p>
            <a:fld id="{01463A48-8F19-4340-B592-D6814FF17B57}" type="slidenum">
              <a:rPr lang="en-US" smtClean="0"/>
              <a:t>‹#›</a:t>
            </a:fld>
            <a:endParaRPr lang="en-US"/>
          </a:p>
        </p:txBody>
      </p:sp>
    </p:spTree>
    <p:extLst>
      <p:ext uri="{BB962C8B-B14F-4D97-AF65-F5344CB8AC3E}">
        <p14:creationId xmlns:p14="http://schemas.microsoft.com/office/powerpoint/2010/main" val="740426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C1CB8-1DB6-E746-6663-99F880BF67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77BBAF-42F7-DAA6-8112-5295F8D1968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ADFEDC6-FB75-A2B2-AC8A-503BB731BED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02C690-A483-7FFD-1FF0-B7D3D494AAAA}"/>
              </a:ext>
            </a:extLst>
          </p:cNvPr>
          <p:cNvSpPr>
            <a:spLocks noGrp="1"/>
          </p:cNvSpPr>
          <p:nvPr>
            <p:ph type="dt" sz="half" idx="10"/>
          </p:nvPr>
        </p:nvSpPr>
        <p:spPr/>
        <p:txBody>
          <a:bodyPr/>
          <a:lstStyle/>
          <a:p>
            <a:fld id="{8F310007-07F1-4314-91A2-2E9DE4C515D4}" type="datetimeFigureOut">
              <a:rPr lang="en-US" smtClean="0"/>
              <a:t>7/16/2025</a:t>
            </a:fld>
            <a:endParaRPr lang="en-US"/>
          </a:p>
        </p:txBody>
      </p:sp>
      <p:sp>
        <p:nvSpPr>
          <p:cNvPr id="6" name="Footer Placeholder 5">
            <a:extLst>
              <a:ext uri="{FF2B5EF4-FFF2-40B4-BE49-F238E27FC236}">
                <a16:creationId xmlns:a16="http://schemas.microsoft.com/office/drawing/2014/main" id="{DAC1E851-BDBD-4346-8683-DB5B8BE420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F38DA2-DBE1-1E71-88D9-456BF76B213B}"/>
              </a:ext>
            </a:extLst>
          </p:cNvPr>
          <p:cNvSpPr>
            <a:spLocks noGrp="1"/>
          </p:cNvSpPr>
          <p:nvPr>
            <p:ph type="sldNum" sz="quarter" idx="12"/>
          </p:nvPr>
        </p:nvSpPr>
        <p:spPr/>
        <p:txBody>
          <a:bodyPr/>
          <a:lstStyle/>
          <a:p>
            <a:fld id="{01463A48-8F19-4340-B592-D6814FF17B57}" type="slidenum">
              <a:rPr lang="en-US" smtClean="0"/>
              <a:t>‹#›</a:t>
            </a:fld>
            <a:endParaRPr lang="en-US"/>
          </a:p>
        </p:txBody>
      </p:sp>
    </p:spTree>
    <p:extLst>
      <p:ext uri="{BB962C8B-B14F-4D97-AF65-F5344CB8AC3E}">
        <p14:creationId xmlns:p14="http://schemas.microsoft.com/office/powerpoint/2010/main" val="1631223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E5891-0547-0CD2-9EFD-5622D34CA62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5757AA7-2BDD-7BDB-571E-462C7CE34B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E9A0763-2A75-E240-0FCE-7509BC01B2A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C15420D-D0BD-1EEA-EA27-6DEEFFBCAD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EF21D05-9B9E-6A12-A64D-4C1310087FC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01D3921-3550-44E1-6EE1-D010D8BC100E}"/>
              </a:ext>
            </a:extLst>
          </p:cNvPr>
          <p:cNvSpPr>
            <a:spLocks noGrp="1"/>
          </p:cNvSpPr>
          <p:nvPr>
            <p:ph type="dt" sz="half" idx="10"/>
          </p:nvPr>
        </p:nvSpPr>
        <p:spPr/>
        <p:txBody>
          <a:bodyPr/>
          <a:lstStyle/>
          <a:p>
            <a:fld id="{8F310007-07F1-4314-91A2-2E9DE4C515D4}" type="datetimeFigureOut">
              <a:rPr lang="en-US" smtClean="0"/>
              <a:t>7/16/2025</a:t>
            </a:fld>
            <a:endParaRPr lang="en-US"/>
          </a:p>
        </p:txBody>
      </p:sp>
      <p:sp>
        <p:nvSpPr>
          <p:cNvPr id="8" name="Footer Placeholder 7">
            <a:extLst>
              <a:ext uri="{FF2B5EF4-FFF2-40B4-BE49-F238E27FC236}">
                <a16:creationId xmlns:a16="http://schemas.microsoft.com/office/drawing/2014/main" id="{86643173-0C49-C088-ACC5-0682315D5FC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8D77285-71E2-6C2F-69F2-746CA95CC2D5}"/>
              </a:ext>
            </a:extLst>
          </p:cNvPr>
          <p:cNvSpPr>
            <a:spLocks noGrp="1"/>
          </p:cNvSpPr>
          <p:nvPr>
            <p:ph type="sldNum" sz="quarter" idx="12"/>
          </p:nvPr>
        </p:nvSpPr>
        <p:spPr/>
        <p:txBody>
          <a:bodyPr/>
          <a:lstStyle/>
          <a:p>
            <a:fld id="{01463A48-8F19-4340-B592-D6814FF17B57}" type="slidenum">
              <a:rPr lang="en-US" smtClean="0"/>
              <a:t>‹#›</a:t>
            </a:fld>
            <a:endParaRPr lang="en-US"/>
          </a:p>
        </p:txBody>
      </p:sp>
    </p:spTree>
    <p:extLst>
      <p:ext uri="{BB962C8B-B14F-4D97-AF65-F5344CB8AC3E}">
        <p14:creationId xmlns:p14="http://schemas.microsoft.com/office/powerpoint/2010/main" val="216350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9999A-4EDF-0E84-6F57-773DD8A6367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A1D3662-8DBC-398E-192B-B211530855F4}"/>
              </a:ext>
            </a:extLst>
          </p:cNvPr>
          <p:cNvSpPr>
            <a:spLocks noGrp="1"/>
          </p:cNvSpPr>
          <p:nvPr>
            <p:ph type="dt" sz="half" idx="10"/>
          </p:nvPr>
        </p:nvSpPr>
        <p:spPr/>
        <p:txBody>
          <a:bodyPr/>
          <a:lstStyle/>
          <a:p>
            <a:fld id="{8F310007-07F1-4314-91A2-2E9DE4C515D4}" type="datetimeFigureOut">
              <a:rPr lang="en-US" smtClean="0"/>
              <a:t>7/16/2025</a:t>
            </a:fld>
            <a:endParaRPr lang="en-US"/>
          </a:p>
        </p:txBody>
      </p:sp>
      <p:sp>
        <p:nvSpPr>
          <p:cNvPr id="4" name="Footer Placeholder 3">
            <a:extLst>
              <a:ext uri="{FF2B5EF4-FFF2-40B4-BE49-F238E27FC236}">
                <a16:creationId xmlns:a16="http://schemas.microsoft.com/office/drawing/2014/main" id="{65C63519-F1DD-4B96-560E-E153ECE3E66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8149D26-1F0E-EF57-01CB-A25B84EC7490}"/>
              </a:ext>
            </a:extLst>
          </p:cNvPr>
          <p:cNvSpPr>
            <a:spLocks noGrp="1"/>
          </p:cNvSpPr>
          <p:nvPr>
            <p:ph type="sldNum" sz="quarter" idx="12"/>
          </p:nvPr>
        </p:nvSpPr>
        <p:spPr/>
        <p:txBody>
          <a:bodyPr/>
          <a:lstStyle/>
          <a:p>
            <a:fld id="{01463A48-8F19-4340-B592-D6814FF17B57}" type="slidenum">
              <a:rPr lang="en-US" smtClean="0"/>
              <a:t>‹#›</a:t>
            </a:fld>
            <a:endParaRPr lang="en-US"/>
          </a:p>
        </p:txBody>
      </p:sp>
    </p:spTree>
    <p:extLst>
      <p:ext uri="{BB962C8B-B14F-4D97-AF65-F5344CB8AC3E}">
        <p14:creationId xmlns:p14="http://schemas.microsoft.com/office/powerpoint/2010/main" val="4026302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E2A859-AEDB-A435-5D50-41849FCDC3B0}"/>
              </a:ext>
            </a:extLst>
          </p:cNvPr>
          <p:cNvSpPr>
            <a:spLocks noGrp="1"/>
          </p:cNvSpPr>
          <p:nvPr>
            <p:ph type="dt" sz="half" idx="10"/>
          </p:nvPr>
        </p:nvSpPr>
        <p:spPr/>
        <p:txBody>
          <a:bodyPr/>
          <a:lstStyle/>
          <a:p>
            <a:fld id="{8F310007-07F1-4314-91A2-2E9DE4C515D4}" type="datetimeFigureOut">
              <a:rPr lang="en-US" smtClean="0"/>
              <a:t>7/16/2025</a:t>
            </a:fld>
            <a:endParaRPr lang="en-US"/>
          </a:p>
        </p:txBody>
      </p:sp>
      <p:sp>
        <p:nvSpPr>
          <p:cNvPr id="3" name="Footer Placeholder 2">
            <a:extLst>
              <a:ext uri="{FF2B5EF4-FFF2-40B4-BE49-F238E27FC236}">
                <a16:creationId xmlns:a16="http://schemas.microsoft.com/office/drawing/2014/main" id="{3A4A5C6D-9702-2DF5-CD73-83801A9DC61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FB9CED5-0E8D-29AF-AE57-3610D28B7F21}"/>
              </a:ext>
            </a:extLst>
          </p:cNvPr>
          <p:cNvSpPr>
            <a:spLocks noGrp="1"/>
          </p:cNvSpPr>
          <p:nvPr>
            <p:ph type="sldNum" sz="quarter" idx="12"/>
          </p:nvPr>
        </p:nvSpPr>
        <p:spPr/>
        <p:txBody>
          <a:bodyPr/>
          <a:lstStyle/>
          <a:p>
            <a:fld id="{01463A48-8F19-4340-B592-D6814FF17B57}" type="slidenum">
              <a:rPr lang="en-US" smtClean="0"/>
              <a:t>‹#›</a:t>
            </a:fld>
            <a:endParaRPr lang="en-US"/>
          </a:p>
        </p:txBody>
      </p:sp>
    </p:spTree>
    <p:extLst>
      <p:ext uri="{BB962C8B-B14F-4D97-AF65-F5344CB8AC3E}">
        <p14:creationId xmlns:p14="http://schemas.microsoft.com/office/powerpoint/2010/main" val="1673979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FBC85-5A80-533A-E0EF-11E3F28DA2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C4B8254-BC70-B104-C13E-95192DA4A6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A4F6875-9511-13D5-F44D-093AD2FE13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EC234C-2D08-3B2B-6B5C-EE4F9F031819}"/>
              </a:ext>
            </a:extLst>
          </p:cNvPr>
          <p:cNvSpPr>
            <a:spLocks noGrp="1"/>
          </p:cNvSpPr>
          <p:nvPr>
            <p:ph type="dt" sz="half" idx="10"/>
          </p:nvPr>
        </p:nvSpPr>
        <p:spPr/>
        <p:txBody>
          <a:bodyPr/>
          <a:lstStyle/>
          <a:p>
            <a:fld id="{8F310007-07F1-4314-91A2-2E9DE4C515D4}" type="datetimeFigureOut">
              <a:rPr lang="en-US" smtClean="0"/>
              <a:t>7/16/2025</a:t>
            </a:fld>
            <a:endParaRPr lang="en-US"/>
          </a:p>
        </p:txBody>
      </p:sp>
      <p:sp>
        <p:nvSpPr>
          <p:cNvPr id="6" name="Footer Placeholder 5">
            <a:extLst>
              <a:ext uri="{FF2B5EF4-FFF2-40B4-BE49-F238E27FC236}">
                <a16:creationId xmlns:a16="http://schemas.microsoft.com/office/drawing/2014/main" id="{0E352296-F4C5-23C8-DE13-268D8DDF6D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951233-4386-A410-584B-B1E3410166AD}"/>
              </a:ext>
            </a:extLst>
          </p:cNvPr>
          <p:cNvSpPr>
            <a:spLocks noGrp="1"/>
          </p:cNvSpPr>
          <p:nvPr>
            <p:ph type="sldNum" sz="quarter" idx="12"/>
          </p:nvPr>
        </p:nvSpPr>
        <p:spPr/>
        <p:txBody>
          <a:bodyPr/>
          <a:lstStyle/>
          <a:p>
            <a:fld id="{01463A48-8F19-4340-B592-D6814FF17B57}" type="slidenum">
              <a:rPr lang="en-US" smtClean="0"/>
              <a:t>‹#›</a:t>
            </a:fld>
            <a:endParaRPr lang="en-US"/>
          </a:p>
        </p:txBody>
      </p:sp>
    </p:spTree>
    <p:extLst>
      <p:ext uri="{BB962C8B-B14F-4D97-AF65-F5344CB8AC3E}">
        <p14:creationId xmlns:p14="http://schemas.microsoft.com/office/powerpoint/2010/main" val="202498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7C0AF-B482-F697-40BE-DF0F16EC54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3A911E3-53AD-364D-C437-E3CC6FDB147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7E67878-5D40-25DB-13F8-C5740261C8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F4BA1B-100F-9505-216B-83DFE11C51C4}"/>
              </a:ext>
            </a:extLst>
          </p:cNvPr>
          <p:cNvSpPr>
            <a:spLocks noGrp="1"/>
          </p:cNvSpPr>
          <p:nvPr>
            <p:ph type="dt" sz="half" idx="10"/>
          </p:nvPr>
        </p:nvSpPr>
        <p:spPr/>
        <p:txBody>
          <a:bodyPr/>
          <a:lstStyle/>
          <a:p>
            <a:fld id="{8F310007-07F1-4314-91A2-2E9DE4C515D4}" type="datetimeFigureOut">
              <a:rPr lang="en-US" smtClean="0"/>
              <a:t>7/16/2025</a:t>
            </a:fld>
            <a:endParaRPr lang="en-US"/>
          </a:p>
        </p:txBody>
      </p:sp>
      <p:sp>
        <p:nvSpPr>
          <p:cNvPr id="6" name="Footer Placeholder 5">
            <a:extLst>
              <a:ext uri="{FF2B5EF4-FFF2-40B4-BE49-F238E27FC236}">
                <a16:creationId xmlns:a16="http://schemas.microsoft.com/office/drawing/2014/main" id="{FEB4D1D7-84CE-09DE-335C-DA61F19F25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BD6E5F-4637-F4C0-87F6-F64207B2711E}"/>
              </a:ext>
            </a:extLst>
          </p:cNvPr>
          <p:cNvSpPr>
            <a:spLocks noGrp="1"/>
          </p:cNvSpPr>
          <p:nvPr>
            <p:ph type="sldNum" sz="quarter" idx="12"/>
          </p:nvPr>
        </p:nvSpPr>
        <p:spPr/>
        <p:txBody>
          <a:bodyPr/>
          <a:lstStyle/>
          <a:p>
            <a:fld id="{01463A48-8F19-4340-B592-D6814FF17B57}" type="slidenum">
              <a:rPr lang="en-US" smtClean="0"/>
              <a:t>‹#›</a:t>
            </a:fld>
            <a:endParaRPr lang="en-US"/>
          </a:p>
        </p:txBody>
      </p:sp>
    </p:spTree>
    <p:extLst>
      <p:ext uri="{BB962C8B-B14F-4D97-AF65-F5344CB8AC3E}">
        <p14:creationId xmlns:p14="http://schemas.microsoft.com/office/powerpoint/2010/main" val="2471705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45D6C8-F1F0-CFB8-3869-0E7F8FC943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4A77030-D77D-11C0-47A4-93C8D99DF7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797626-6391-5A62-7A11-CDC0481D7D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310007-07F1-4314-91A2-2E9DE4C515D4}" type="datetimeFigureOut">
              <a:rPr lang="en-US" smtClean="0"/>
              <a:t>7/16/2025</a:t>
            </a:fld>
            <a:endParaRPr lang="en-US"/>
          </a:p>
        </p:txBody>
      </p:sp>
      <p:sp>
        <p:nvSpPr>
          <p:cNvPr id="5" name="Footer Placeholder 4">
            <a:extLst>
              <a:ext uri="{FF2B5EF4-FFF2-40B4-BE49-F238E27FC236}">
                <a16:creationId xmlns:a16="http://schemas.microsoft.com/office/drawing/2014/main" id="{3305701E-2F9E-1BC2-DC49-8D241CBFC9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CAD7E6F-161B-9D7E-F754-D4E9669DA3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463A48-8F19-4340-B592-D6814FF17B57}" type="slidenum">
              <a:rPr lang="en-US" smtClean="0"/>
              <a:t>‹#›</a:t>
            </a:fld>
            <a:endParaRPr lang="en-US"/>
          </a:p>
        </p:txBody>
      </p:sp>
    </p:spTree>
    <p:extLst>
      <p:ext uri="{BB962C8B-B14F-4D97-AF65-F5344CB8AC3E}">
        <p14:creationId xmlns:p14="http://schemas.microsoft.com/office/powerpoint/2010/main" val="3104211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D32B4D9F-464E-CDF7-3F9B-AAA036B8C162}"/>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57200" y="609600"/>
            <a:ext cx="11277600" cy="5638800"/>
          </a:xfrm>
          <a:prstGeom prst="rect">
            <a:avLst/>
          </a:prstGeom>
        </p:spPr>
      </p:pic>
    </p:spTree>
    <p:extLst>
      <p:ext uri="{BB962C8B-B14F-4D97-AF65-F5344CB8AC3E}">
        <p14:creationId xmlns:p14="http://schemas.microsoft.com/office/powerpoint/2010/main" val="23827879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120</Words>
  <Application>Microsoft Office PowerPoint</Application>
  <PresentationFormat>Widescreen</PresentationFormat>
  <Paragraphs>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Raleway</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Stack</dc:creator>
  <cp:lastModifiedBy>Laura Stack</cp:lastModifiedBy>
  <cp:revision>18</cp:revision>
  <dcterms:created xsi:type="dcterms:W3CDTF">2025-02-07T14:43:42Z</dcterms:created>
  <dcterms:modified xsi:type="dcterms:W3CDTF">2025-07-16T15:57:14Z</dcterms:modified>
</cp:coreProperties>
</file>