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1" d="100"/>
          <a:sy n="61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rsna.org/doi/10.1148/radiol.21261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ubmed.ncbi.nlm.nih.gov/39188973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THC Damages Your Health</a:t>
            </a:r>
            <a:endParaRPr lang="en-US" sz="1400" kern="1200" dirty="0">
              <a:solidFill>
                <a:srgbClr val="21212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solidFill>
                <a:srgbClr val="21212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Marijuana smoke can cause symptoms of chronic bronchitis, a heavy cough, and lung irritation. There is a 3.5 times greater second-hand smoke effect than from Marlboro Red cigarettes. That means if you smoke around your friends, you are damaging their lungs as well. </a:t>
            </a: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i="0" dirty="0">
                <a:solidFill>
                  <a:srgbClr val="1C216B"/>
                </a:solidFill>
                <a:effectLst/>
                <a:latin typeface="Raleway" pitchFamily="2" charset="0"/>
              </a:rPr>
              <a:t>Marijuana smokers have worse lung damage on CT than tobacco smokers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Raleway" pitchFamily="2" charset="0"/>
              </a:rPr>
              <a:t>This study reviewed chest CT examinations on 56 marijuana smokers, 57 nonsmoker controls, and 33 tobacco only smokers. Marijuana smokers had a higher rate of emphysema 75%, compared to nonsmokers 5%, and tobacco smokers 67%.  Airway inflammation and emphysema were more common in marijuana smokers. </a:t>
            </a:r>
            <a:r>
              <a:rPr lang="en-US" sz="20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3"/>
              </a:rPr>
              <a:t>Murtha. L et al. Chest CT Findings in Marijuana Smokers. Radiological Society of North America. Nov 2022.</a:t>
            </a:r>
            <a:endParaRPr lang="en-US" sz="2000" b="0" i="0" u="none" strike="noStrike" dirty="0">
              <a:solidFill>
                <a:srgbClr val="D5AC00"/>
              </a:solidFill>
              <a:effectLst/>
              <a:latin typeface="Raleway" pitchFamily="2" charset="0"/>
            </a:endParaRP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0" i="0" u="none" strike="noStrike" dirty="0">
              <a:solidFill>
                <a:srgbClr val="D5AC00"/>
              </a:solidFill>
              <a:effectLst/>
              <a:latin typeface="Raleway" pitchFamily="2" charset="0"/>
            </a:endParaRP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0" i="0" dirty="0">
                <a:solidFill>
                  <a:srgbClr val="FFFFFF"/>
                </a:solidFill>
                <a:effectLst/>
                <a:latin typeface="Raleway" pitchFamily="2" charset="0"/>
              </a:rPr>
              <a:t>Secondhand Cannabis Smoke is associate with more frequent respiratory symptoms among cannabis users.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Raleway" pitchFamily="2" charset="0"/>
              </a:rPr>
              <a:t>In a survey of 5410 adults living in Oklahoma, 42% reported past 30-day second-hand cannabis smoke exposure. Respiratory symptoms were highest among those reporting past 30 days secondhand cannabis smoke exposure and past 30-day cannabis use.  Those exposed were more socially and economically vulnerable</a:t>
            </a:r>
            <a:r>
              <a:rPr lang="en-US" sz="3200" b="0" i="0">
                <a:solidFill>
                  <a:srgbClr val="000000"/>
                </a:solidFill>
                <a:effectLst/>
                <a:latin typeface="Raleway" pitchFamily="2" charset="0"/>
              </a:rPr>
              <a:t>. </a:t>
            </a:r>
            <a:r>
              <a:rPr lang="en-US" sz="3200" b="0" i="0" u="none" strike="noStrike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Cohn 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AM, </a:t>
            </a:r>
            <a:r>
              <a:rPr lang="en-US" sz="3200" b="0" i="0" u="none" strike="noStrike" dirty="0" err="1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Zaring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-Hinkle B, </a:t>
            </a:r>
            <a:r>
              <a:rPr lang="en-US" sz="3200" b="0" i="0" u="none" strike="noStrike" dirty="0" err="1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Catino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 JD, </a:t>
            </a:r>
            <a:r>
              <a:rPr lang="en-US" sz="3200" b="0" i="0" u="none" strike="noStrike" dirty="0" err="1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Ehlke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 SJ, Ware K, Alexander A, Smith MA, Jewell-Fleming S, </a:t>
            </a:r>
            <a:r>
              <a:rPr lang="en-US" sz="3200" b="0" i="0" u="none" strike="noStrike" dirty="0" err="1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Queimado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 L, </a:t>
            </a:r>
            <a:r>
              <a:rPr lang="en-US" sz="3200" b="0" i="0" u="none" strike="noStrike" dirty="0" err="1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Kendzor</a:t>
            </a:r>
            <a:r>
              <a:rPr lang="en-US" sz="3200" b="0" i="0" u="none" strike="noStrike" dirty="0">
                <a:solidFill>
                  <a:srgbClr val="D5AC00"/>
                </a:solidFill>
                <a:effectLst/>
                <a:latin typeface="Raleway" pitchFamily="2" charset="0"/>
                <a:hlinkClick r:id="rId4"/>
              </a:rPr>
              <a:t> DE. Secondhand cannabis smoke exposure and respiratory symptoms among adults living in a state with legalized medical cannabis with limited</a:t>
            </a:r>
            <a:endParaRPr lang="en-US" sz="3200" b="0" i="0" dirty="0">
              <a:solidFill>
                <a:srgbClr val="000000"/>
              </a:solidFill>
              <a:effectLst/>
              <a:latin typeface="Raleway" pitchFamily="2" charset="0"/>
            </a:endParaRPr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0" i="0" dirty="0">
              <a:solidFill>
                <a:srgbClr val="000000"/>
              </a:solidFill>
              <a:effectLst/>
              <a:latin typeface="Raleway" pitchFamily="2" charset="0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252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22</cp:revision>
  <dcterms:created xsi:type="dcterms:W3CDTF">2025-02-07T14:43:42Z</dcterms:created>
  <dcterms:modified xsi:type="dcterms:W3CDTF">2025-07-16T16:33:42Z</dcterms:modified>
</cp:coreProperties>
</file>