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78737" autoAdjust="0"/>
  </p:normalViewPr>
  <p:slideViewPr>
    <p:cSldViewPr snapToGrid="0">
      <p:cViewPr varScale="1">
        <p:scale>
          <a:sx n="61" d="100"/>
          <a:sy n="61" d="100"/>
        </p:scale>
        <p:origin x="1402" y="58"/>
      </p:cViewPr>
      <p:guideLst/>
    </p:cSldViewPr>
  </p:slideViewPr>
  <p:notesTextViewPr>
    <p:cViewPr>
      <p:scale>
        <a:sx n="1" d="1"/>
        <a:sy n="1" d="1"/>
      </p:scale>
      <p:origin x="0" y="-432"/>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B433B-7520-4DF3-BD0B-A8EEC03C6E44}"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39B68-509D-4F06-9919-A830BB509790}" type="slidenum">
              <a:rPr lang="en-US" smtClean="0"/>
              <a:t>‹#›</a:t>
            </a:fld>
            <a:endParaRPr lang="en-US"/>
          </a:p>
        </p:txBody>
      </p:sp>
    </p:spTree>
    <p:extLst>
      <p:ext uri="{BB962C8B-B14F-4D97-AF65-F5344CB8AC3E}">
        <p14:creationId xmlns:p14="http://schemas.microsoft.com/office/powerpoint/2010/main" val="681567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40" marR="0">
              <a:spcBef>
                <a:spcPts val="0"/>
              </a:spcBef>
              <a:spcAft>
                <a:spcPts val="0"/>
              </a:spcAft>
            </a:pPr>
            <a:r>
              <a:rPr lang="en-US" sz="1400" kern="1200" dirty="0">
                <a:effectLst/>
                <a:latin typeface="+mn-lt"/>
                <a:ea typeface="Times New Roman" panose="02020603050405020304" pitchFamily="18" charset="0"/>
                <a:cs typeface="Calibri" panose="020F0502020204030204" pitchFamily="34" charset="0"/>
              </a:rPr>
              <a:t>THC Decreases Fertility Rates</a:t>
            </a:r>
          </a:p>
          <a:p>
            <a:pPr marL="142240" marR="0">
              <a:spcBef>
                <a:spcPts val="0"/>
              </a:spcBef>
              <a:spcAft>
                <a:spcPts val="0"/>
              </a:spcAft>
            </a:pPr>
            <a:endParaRPr lang="en-US" sz="1400" kern="1200" dirty="0">
              <a:effectLst/>
              <a:latin typeface="+mn-lt"/>
              <a:ea typeface="Times New Roman" panose="02020603050405020304" pitchFamily="18" charset="0"/>
              <a:cs typeface="Calibri" panose="020F0502020204030204" pitchFamily="34" charset="0"/>
            </a:endParaRPr>
          </a:p>
          <a:p>
            <a:pPr marL="14224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ea typeface="Calibri" panose="020F0502020204030204" pitchFamily="34" charset="0"/>
              </a:rPr>
              <a:t>If you ever want to get married and have a family, THC can affect the reproductive organs and suppress the expression of testosterone, which can </a:t>
            </a:r>
            <a:r>
              <a:rPr lang="en-US" sz="1400" b="0" i="0" dirty="0">
                <a:solidFill>
                  <a:srgbClr val="4D5156"/>
                </a:solidFill>
                <a:effectLst/>
                <a:latin typeface="+mn-lt"/>
              </a:rPr>
              <a:t>delay puberty and reduce growth.</a:t>
            </a:r>
          </a:p>
          <a:p>
            <a:pPr marL="142240" marR="0" lvl="0" indent="0" algn="l" defTabSz="914400" rtl="0" eaLnBrk="1" fontAlgn="auto" latinLnBrk="0" hangingPunct="1">
              <a:lnSpc>
                <a:spcPct val="100000"/>
              </a:lnSpc>
              <a:spcBef>
                <a:spcPts val="0"/>
              </a:spcBef>
              <a:spcAft>
                <a:spcPts val="0"/>
              </a:spcAft>
              <a:buClrTx/>
              <a:buSzTx/>
              <a:buFontTx/>
              <a:buNone/>
              <a:tabLst/>
              <a:defRPr/>
            </a:pPr>
            <a:endParaRPr lang="en-US" sz="1400" b="0" i="0">
              <a:solidFill>
                <a:srgbClr val="4D5156"/>
              </a:solidFill>
              <a:effectLst/>
              <a:latin typeface="+mn-lt"/>
            </a:endParaRPr>
          </a:p>
          <a:p>
            <a:pPr marL="14224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1D35"/>
                </a:solidFill>
                <a:effectLst/>
                <a:latin typeface="Google Sans"/>
              </a:rPr>
              <a:t>Teen </a:t>
            </a:r>
            <a:r>
              <a:rPr lang="en-US" sz="1200" b="0" i="0" dirty="0">
                <a:solidFill>
                  <a:srgbClr val="001D35"/>
                </a:solidFill>
                <a:effectLst/>
                <a:latin typeface="Google Sans"/>
              </a:rPr>
              <a:t>THC use can negatively impact fertility in both males and females. For males, it can lead to reduced sperm count, concentration, and motility, as well as potential hormonal imbalances. In females, THC exposure, particularly during adolescence, may affect ovarian follicle development, potentially impacting egg quality and ovulation. </a:t>
            </a:r>
            <a:endParaRPr lang="en-US" sz="1400" b="0" i="0" dirty="0">
              <a:solidFill>
                <a:srgbClr val="4D5156"/>
              </a:solidFill>
              <a:effectLst/>
              <a:latin typeface="+mn-lt"/>
            </a:endParaRPr>
          </a:p>
          <a:p>
            <a:pPr marL="0" indent="0">
              <a:buNone/>
            </a:pPr>
            <a:endParaRPr lang="en-US" sz="1400" b="0" i="0" dirty="0">
              <a:solidFill>
                <a:srgbClr val="4D5156"/>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b="1" i="0" dirty="0">
                <a:solidFill>
                  <a:srgbClr val="1B1B1B"/>
                </a:solidFill>
                <a:effectLst/>
                <a:latin typeface="Source Sans Pro Web"/>
              </a:rPr>
              <a:t>Cannabis and Male Fertility: A Systematic Review</a:t>
            </a:r>
          </a:p>
          <a:p>
            <a:pPr marL="0" indent="0">
              <a:buNone/>
            </a:pPr>
            <a:r>
              <a:rPr lang="en-US" sz="1200" b="0" i="0" dirty="0">
                <a:solidFill>
                  <a:srgbClr val="1B1B1B"/>
                </a:solidFill>
                <a:effectLst/>
                <a:latin typeface="Cambria" panose="02040503050406030204" pitchFamily="18" charset="0"/>
              </a:rPr>
              <a:t>The strongest evidence of cannabis induced alterations in male fertility is in the category of semen parameters. Research supports a role for cannabis in reducing sperm count and concentration, inducing abnormalities in sperm morphology, reducing sperm motility and viability, and inhibiting capacitation and fertilizing capacity. </a:t>
            </a:r>
            <a:endParaRPr lang="en-US" sz="1400" b="0" i="0" dirty="0">
              <a:solidFill>
                <a:srgbClr val="4D5156"/>
              </a:solidFill>
              <a:effectLst/>
              <a:latin typeface="+mn-lt"/>
            </a:endParaRPr>
          </a:p>
          <a:p>
            <a:pPr marL="0" indent="0">
              <a:buNone/>
            </a:pPr>
            <a:r>
              <a:rPr lang="en-US" sz="1400" dirty="0">
                <a:latin typeface="+mn-lt"/>
              </a:rPr>
              <a:t>https://pmc.ncbi.nlm.nih.gov/articles/PMC7385722/</a:t>
            </a:r>
          </a:p>
        </p:txBody>
      </p:sp>
      <p:sp>
        <p:nvSpPr>
          <p:cNvPr id="4" name="Slide Number Placeholder 3"/>
          <p:cNvSpPr>
            <a:spLocks noGrp="1"/>
          </p:cNvSpPr>
          <p:nvPr>
            <p:ph type="sldNum" sz="quarter" idx="5"/>
          </p:nvPr>
        </p:nvSpPr>
        <p:spPr/>
        <p:txBody>
          <a:bodyPr/>
          <a:lstStyle/>
          <a:p>
            <a:fld id="{18039B68-509D-4F06-9919-A830BB509790}" type="slidenum">
              <a:rPr lang="en-US" smtClean="0"/>
              <a:t>1</a:t>
            </a:fld>
            <a:endParaRPr lang="en-US"/>
          </a:p>
        </p:txBody>
      </p:sp>
    </p:spTree>
    <p:extLst>
      <p:ext uri="{BB962C8B-B14F-4D97-AF65-F5344CB8AC3E}">
        <p14:creationId xmlns:p14="http://schemas.microsoft.com/office/powerpoint/2010/main" val="344948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C205E-7EB6-E36B-89AE-CFC3B47F9E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548AD4-A198-B319-F346-8D56070C2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6C6312-8B87-139E-593E-5474DBA46C48}"/>
              </a:ext>
            </a:extLst>
          </p:cNvPr>
          <p:cNvSpPr>
            <a:spLocks noGrp="1"/>
          </p:cNvSpPr>
          <p:nvPr>
            <p:ph type="dt" sz="half" idx="10"/>
          </p:nvPr>
        </p:nvSpPr>
        <p:spPr/>
        <p:txBody>
          <a:bodyPr/>
          <a:lstStyle/>
          <a:p>
            <a:fld id="{8F310007-07F1-4314-91A2-2E9DE4C515D4}" type="datetimeFigureOut">
              <a:rPr lang="en-US" smtClean="0"/>
              <a:t>7/16/2025</a:t>
            </a:fld>
            <a:endParaRPr lang="en-US"/>
          </a:p>
        </p:txBody>
      </p:sp>
      <p:sp>
        <p:nvSpPr>
          <p:cNvPr id="5" name="Footer Placeholder 4">
            <a:extLst>
              <a:ext uri="{FF2B5EF4-FFF2-40B4-BE49-F238E27FC236}">
                <a16:creationId xmlns:a16="http://schemas.microsoft.com/office/drawing/2014/main" id="{DC5E29F7-C4BC-F372-DD72-BAED7E023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0CB59-4E4B-0BB4-459D-BCAECE73EDC5}"/>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146301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AE19F-97F2-1F30-3874-E2EAB94733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8C895F-8E24-9EAD-AE3B-57E1E064D6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E0164-25CD-C84E-9A5C-3B8E7FD31C47}"/>
              </a:ext>
            </a:extLst>
          </p:cNvPr>
          <p:cNvSpPr>
            <a:spLocks noGrp="1"/>
          </p:cNvSpPr>
          <p:nvPr>
            <p:ph type="dt" sz="half" idx="10"/>
          </p:nvPr>
        </p:nvSpPr>
        <p:spPr/>
        <p:txBody>
          <a:bodyPr/>
          <a:lstStyle/>
          <a:p>
            <a:fld id="{8F310007-07F1-4314-91A2-2E9DE4C515D4}" type="datetimeFigureOut">
              <a:rPr lang="en-US" smtClean="0"/>
              <a:t>7/16/2025</a:t>
            </a:fld>
            <a:endParaRPr lang="en-US"/>
          </a:p>
        </p:txBody>
      </p:sp>
      <p:sp>
        <p:nvSpPr>
          <p:cNvPr id="5" name="Footer Placeholder 4">
            <a:extLst>
              <a:ext uri="{FF2B5EF4-FFF2-40B4-BE49-F238E27FC236}">
                <a16:creationId xmlns:a16="http://schemas.microsoft.com/office/drawing/2014/main" id="{4B1874E7-4765-8ADD-BB29-BA5705787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BFD6C-83A8-158E-1875-0B6F1BF53A1C}"/>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310787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88E74E-0FFF-97FF-235A-C9603818F4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B05253-CC27-6AC5-EC5D-A19399B234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8D93AD-C24F-2169-C039-84468BD6A00F}"/>
              </a:ext>
            </a:extLst>
          </p:cNvPr>
          <p:cNvSpPr>
            <a:spLocks noGrp="1"/>
          </p:cNvSpPr>
          <p:nvPr>
            <p:ph type="dt" sz="half" idx="10"/>
          </p:nvPr>
        </p:nvSpPr>
        <p:spPr/>
        <p:txBody>
          <a:bodyPr/>
          <a:lstStyle/>
          <a:p>
            <a:fld id="{8F310007-07F1-4314-91A2-2E9DE4C515D4}" type="datetimeFigureOut">
              <a:rPr lang="en-US" smtClean="0"/>
              <a:t>7/16/2025</a:t>
            </a:fld>
            <a:endParaRPr lang="en-US"/>
          </a:p>
        </p:txBody>
      </p:sp>
      <p:sp>
        <p:nvSpPr>
          <p:cNvPr id="5" name="Footer Placeholder 4">
            <a:extLst>
              <a:ext uri="{FF2B5EF4-FFF2-40B4-BE49-F238E27FC236}">
                <a16:creationId xmlns:a16="http://schemas.microsoft.com/office/drawing/2014/main" id="{D2A5DA55-D217-EC3E-51A9-6FBCE1F5A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C8DEA-A5D7-41FB-5715-85981962D403}"/>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100296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49E1-CBA6-B3BE-EEDA-CCE5C81AC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DCD8E2-23F5-05D6-E815-CEE28693A0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D0E8A-4B57-1E35-1113-C663CF7CD355}"/>
              </a:ext>
            </a:extLst>
          </p:cNvPr>
          <p:cNvSpPr>
            <a:spLocks noGrp="1"/>
          </p:cNvSpPr>
          <p:nvPr>
            <p:ph type="dt" sz="half" idx="10"/>
          </p:nvPr>
        </p:nvSpPr>
        <p:spPr/>
        <p:txBody>
          <a:bodyPr/>
          <a:lstStyle/>
          <a:p>
            <a:fld id="{8F310007-07F1-4314-91A2-2E9DE4C515D4}" type="datetimeFigureOut">
              <a:rPr lang="en-US" smtClean="0"/>
              <a:t>7/16/2025</a:t>
            </a:fld>
            <a:endParaRPr lang="en-US"/>
          </a:p>
        </p:txBody>
      </p:sp>
      <p:sp>
        <p:nvSpPr>
          <p:cNvPr id="5" name="Footer Placeholder 4">
            <a:extLst>
              <a:ext uri="{FF2B5EF4-FFF2-40B4-BE49-F238E27FC236}">
                <a16:creationId xmlns:a16="http://schemas.microsoft.com/office/drawing/2014/main" id="{C95D91FA-56D1-2D2D-1951-20FE77F43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B138E-8FF4-9178-3863-A4F466FC6AB9}"/>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215836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9C5FF-297C-71D3-6314-0D357A6859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CE2F73-6CA7-6898-EA66-63AC49786C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FDB647-994F-B875-3953-DBD9AE9AE7BB}"/>
              </a:ext>
            </a:extLst>
          </p:cNvPr>
          <p:cNvSpPr>
            <a:spLocks noGrp="1"/>
          </p:cNvSpPr>
          <p:nvPr>
            <p:ph type="dt" sz="half" idx="10"/>
          </p:nvPr>
        </p:nvSpPr>
        <p:spPr/>
        <p:txBody>
          <a:bodyPr/>
          <a:lstStyle/>
          <a:p>
            <a:fld id="{8F310007-07F1-4314-91A2-2E9DE4C515D4}" type="datetimeFigureOut">
              <a:rPr lang="en-US" smtClean="0"/>
              <a:t>7/16/2025</a:t>
            </a:fld>
            <a:endParaRPr lang="en-US"/>
          </a:p>
        </p:txBody>
      </p:sp>
      <p:sp>
        <p:nvSpPr>
          <p:cNvPr id="5" name="Footer Placeholder 4">
            <a:extLst>
              <a:ext uri="{FF2B5EF4-FFF2-40B4-BE49-F238E27FC236}">
                <a16:creationId xmlns:a16="http://schemas.microsoft.com/office/drawing/2014/main" id="{82F87A36-46FD-2146-98EC-64FC82892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B6854-736A-DA58-C138-55E318F4700C}"/>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74042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C1CB8-1DB6-E746-6663-99F880BF6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77BBAF-42F7-DAA6-8112-5295F8D196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DFEDC6-FB75-A2B2-AC8A-503BB731BE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2C690-A483-7FFD-1FF0-B7D3D494AAAA}"/>
              </a:ext>
            </a:extLst>
          </p:cNvPr>
          <p:cNvSpPr>
            <a:spLocks noGrp="1"/>
          </p:cNvSpPr>
          <p:nvPr>
            <p:ph type="dt" sz="half" idx="10"/>
          </p:nvPr>
        </p:nvSpPr>
        <p:spPr/>
        <p:txBody>
          <a:bodyPr/>
          <a:lstStyle/>
          <a:p>
            <a:fld id="{8F310007-07F1-4314-91A2-2E9DE4C515D4}" type="datetimeFigureOut">
              <a:rPr lang="en-US" smtClean="0"/>
              <a:t>7/16/2025</a:t>
            </a:fld>
            <a:endParaRPr lang="en-US"/>
          </a:p>
        </p:txBody>
      </p:sp>
      <p:sp>
        <p:nvSpPr>
          <p:cNvPr id="6" name="Footer Placeholder 5">
            <a:extLst>
              <a:ext uri="{FF2B5EF4-FFF2-40B4-BE49-F238E27FC236}">
                <a16:creationId xmlns:a16="http://schemas.microsoft.com/office/drawing/2014/main" id="{DAC1E851-BDBD-4346-8683-DB5B8BE420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38DA2-DBE1-1E71-88D9-456BF76B213B}"/>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163122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5891-0547-0CD2-9EFD-5622D34CA6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757AA7-2BDD-7BDB-571E-462C7CE34B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A0763-2A75-E240-0FCE-7509BC01B2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15420D-D0BD-1EEA-EA27-6DEEFFBCAD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21D05-9B9E-6A12-A64D-4C1310087F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1D3921-3550-44E1-6EE1-D010D8BC100E}"/>
              </a:ext>
            </a:extLst>
          </p:cNvPr>
          <p:cNvSpPr>
            <a:spLocks noGrp="1"/>
          </p:cNvSpPr>
          <p:nvPr>
            <p:ph type="dt" sz="half" idx="10"/>
          </p:nvPr>
        </p:nvSpPr>
        <p:spPr/>
        <p:txBody>
          <a:bodyPr/>
          <a:lstStyle/>
          <a:p>
            <a:fld id="{8F310007-07F1-4314-91A2-2E9DE4C515D4}" type="datetimeFigureOut">
              <a:rPr lang="en-US" smtClean="0"/>
              <a:t>7/16/2025</a:t>
            </a:fld>
            <a:endParaRPr lang="en-US"/>
          </a:p>
        </p:txBody>
      </p:sp>
      <p:sp>
        <p:nvSpPr>
          <p:cNvPr id="8" name="Footer Placeholder 7">
            <a:extLst>
              <a:ext uri="{FF2B5EF4-FFF2-40B4-BE49-F238E27FC236}">
                <a16:creationId xmlns:a16="http://schemas.microsoft.com/office/drawing/2014/main" id="{86643173-0C49-C088-ACC5-0682315D5F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D77285-71E2-6C2F-69F2-746CA95CC2D5}"/>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216350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999A-4EDF-0E84-6F57-773DD8A636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1D3662-8DBC-398E-192B-B211530855F4}"/>
              </a:ext>
            </a:extLst>
          </p:cNvPr>
          <p:cNvSpPr>
            <a:spLocks noGrp="1"/>
          </p:cNvSpPr>
          <p:nvPr>
            <p:ph type="dt" sz="half" idx="10"/>
          </p:nvPr>
        </p:nvSpPr>
        <p:spPr/>
        <p:txBody>
          <a:bodyPr/>
          <a:lstStyle/>
          <a:p>
            <a:fld id="{8F310007-07F1-4314-91A2-2E9DE4C515D4}" type="datetimeFigureOut">
              <a:rPr lang="en-US" smtClean="0"/>
              <a:t>7/16/2025</a:t>
            </a:fld>
            <a:endParaRPr lang="en-US"/>
          </a:p>
        </p:txBody>
      </p:sp>
      <p:sp>
        <p:nvSpPr>
          <p:cNvPr id="4" name="Footer Placeholder 3">
            <a:extLst>
              <a:ext uri="{FF2B5EF4-FFF2-40B4-BE49-F238E27FC236}">
                <a16:creationId xmlns:a16="http://schemas.microsoft.com/office/drawing/2014/main" id="{65C63519-F1DD-4B96-560E-E153ECE3E6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149D26-1F0E-EF57-01CB-A25B84EC7490}"/>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402630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2A859-AEDB-A435-5D50-41849FCDC3B0}"/>
              </a:ext>
            </a:extLst>
          </p:cNvPr>
          <p:cNvSpPr>
            <a:spLocks noGrp="1"/>
          </p:cNvSpPr>
          <p:nvPr>
            <p:ph type="dt" sz="half" idx="10"/>
          </p:nvPr>
        </p:nvSpPr>
        <p:spPr/>
        <p:txBody>
          <a:bodyPr/>
          <a:lstStyle/>
          <a:p>
            <a:fld id="{8F310007-07F1-4314-91A2-2E9DE4C515D4}" type="datetimeFigureOut">
              <a:rPr lang="en-US" smtClean="0"/>
              <a:t>7/16/2025</a:t>
            </a:fld>
            <a:endParaRPr lang="en-US"/>
          </a:p>
        </p:txBody>
      </p:sp>
      <p:sp>
        <p:nvSpPr>
          <p:cNvPr id="3" name="Footer Placeholder 2">
            <a:extLst>
              <a:ext uri="{FF2B5EF4-FFF2-40B4-BE49-F238E27FC236}">
                <a16:creationId xmlns:a16="http://schemas.microsoft.com/office/drawing/2014/main" id="{3A4A5C6D-9702-2DF5-CD73-83801A9DC6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B9CED5-0E8D-29AF-AE57-3610D28B7F21}"/>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167397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BC85-5A80-533A-E0EF-11E3F28DA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B8254-BC70-B104-C13E-95192DA4A6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4F6875-9511-13D5-F44D-093AD2FE1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C234C-2D08-3B2B-6B5C-EE4F9F031819}"/>
              </a:ext>
            </a:extLst>
          </p:cNvPr>
          <p:cNvSpPr>
            <a:spLocks noGrp="1"/>
          </p:cNvSpPr>
          <p:nvPr>
            <p:ph type="dt" sz="half" idx="10"/>
          </p:nvPr>
        </p:nvSpPr>
        <p:spPr/>
        <p:txBody>
          <a:bodyPr/>
          <a:lstStyle/>
          <a:p>
            <a:fld id="{8F310007-07F1-4314-91A2-2E9DE4C515D4}" type="datetimeFigureOut">
              <a:rPr lang="en-US" smtClean="0"/>
              <a:t>7/16/2025</a:t>
            </a:fld>
            <a:endParaRPr lang="en-US"/>
          </a:p>
        </p:txBody>
      </p:sp>
      <p:sp>
        <p:nvSpPr>
          <p:cNvPr id="6" name="Footer Placeholder 5">
            <a:extLst>
              <a:ext uri="{FF2B5EF4-FFF2-40B4-BE49-F238E27FC236}">
                <a16:creationId xmlns:a16="http://schemas.microsoft.com/office/drawing/2014/main" id="{0E352296-F4C5-23C8-DE13-268D8DDF6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951233-4386-A410-584B-B1E3410166AD}"/>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20249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C0AF-B482-F697-40BE-DF0F16EC5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A911E3-53AD-364D-C437-E3CC6FDB14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E67878-5D40-25DB-13F8-C5740261C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F4BA1B-100F-9505-216B-83DFE11C51C4}"/>
              </a:ext>
            </a:extLst>
          </p:cNvPr>
          <p:cNvSpPr>
            <a:spLocks noGrp="1"/>
          </p:cNvSpPr>
          <p:nvPr>
            <p:ph type="dt" sz="half" idx="10"/>
          </p:nvPr>
        </p:nvSpPr>
        <p:spPr/>
        <p:txBody>
          <a:bodyPr/>
          <a:lstStyle/>
          <a:p>
            <a:fld id="{8F310007-07F1-4314-91A2-2E9DE4C515D4}" type="datetimeFigureOut">
              <a:rPr lang="en-US" smtClean="0"/>
              <a:t>7/16/2025</a:t>
            </a:fld>
            <a:endParaRPr lang="en-US"/>
          </a:p>
        </p:txBody>
      </p:sp>
      <p:sp>
        <p:nvSpPr>
          <p:cNvPr id="6" name="Footer Placeholder 5">
            <a:extLst>
              <a:ext uri="{FF2B5EF4-FFF2-40B4-BE49-F238E27FC236}">
                <a16:creationId xmlns:a16="http://schemas.microsoft.com/office/drawing/2014/main" id="{FEB4D1D7-84CE-09DE-335C-DA61F19F2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BD6E5F-4637-F4C0-87F6-F64207B2711E}"/>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247170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5D6C8-F1F0-CFB8-3869-0E7F8FC943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A77030-D77D-11C0-47A4-93C8D99DF7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97626-6391-5A62-7A11-CDC0481D7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007-07F1-4314-91A2-2E9DE4C515D4}" type="datetimeFigureOut">
              <a:rPr lang="en-US" smtClean="0"/>
              <a:t>7/16/2025</a:t>
            </a:fld>
            <a:endParaRPr lang="en-US"/>
          </a:p>
        </p:txBody>
      </p:sp>
      <p:sp>
        <p:nvSpPr>
          <p:cNvPr id="5" name="Footer Placeholder 4">
            <a:extLst>
              <a:ext uri="{FF2B5EF4-FFF2-40B4-BE49-F238E27FC236}">
                <a16:creationId xmlns:a16="http://schemas.microsoft.com/office/drawing/2014/main" id="{3305701E-2F9E-1BC2-DC49-8D241CBFC9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AD7E6F-161B-9D7E-F754-D4E9669DA3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63A48-8F19-4340-B592-D6814FF17B57}" type="slidenum">
              <a:rPr lang="en-US" smtClean="0"/>
              <a:t>‹#›</a:t>
            </a:fld>
            <a:endParaRPr lang="en-US"/>
          </a:p>
        </p:txBody>
      </p:sp>
    </p:spTree>
    <p:extLst>
      <p:ext uri="{BB962C8B-B14F-4D97-AF65-F5344CB8AC3E}">
        <p14:creationId xmlns:p14="http://schemas.microsoft.com/office/powerpoint/2010/main" val="3104211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32B4D9F-464E-CDF7-3F9B-AAA036B8C1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609600"/>
            <a:ext cx="11277600" cy="5638800"/>
          </a:xfrm>
          <a:prstGeom prst="rect">
            <a:avLst/>
          </a:prstGeom>
        </p:spPr>
      </p:pic>
    </p:spTree>
    <p:extLst>
      <p:ext uri="{BB962C8B-B14F-4D97-AF65-F5344CB8AC3E}">
        <p14:creationId xmlns:p14="http://schemas.microsoft.com/office/powerpoint/2010/main" val="2382787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171</Words>
  <Application>Microsoft Office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vt:lpstr>
      <vt:lpstr>Google Sans</vt:lpstr>
      <vt:lpstr>Source Sans Pro Web</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Stack</dc:creator>
  <cp:lastModifiedBy>Laura Stack</cp:lastModifiedBy>
  <cp:revision>24</cp:revision>
  <dcterms:created xsi:type="dcterms:W3CDTF">2025-02-07T14:43:42Z</dcterms:created>
  <dcterms:modified xsi:type="dcterms:W3CDTF">2025-07-16T16:08:40Z</dcterms:modified>
</cp:coreProperties>
</file>