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78737" autoAdjust="0"/>
  </p:normalViewPr>
  <p:slideViewPr>
    <p:cSldViewPr snapToGrid="0">
      <p:cViewPr varScale="1">
        <p:scale>
          <a:sx n="61" d="100"/>
          <a:sy n="61" d="100"/>
        </p:scale>
        <p:origin x="14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B433B-7520-4DF3-BD0B-A8EEC03C6E4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39B68-509D-4F06-9919-A830BB509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6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2240" marR="0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THC Increases Suicidal Thoughts and Behaviors</a:t>
            </a: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endParaRPr lang="en-US" sz="1400" kern="12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THC use as a teen increases your risk of developing depression and suicidal behavior later in life. Australia and New Zealand did a study of 2,000 teens ages 17 and younger who were using THC every day. In that group, they found a 7-fold increase in suicide attempts.</a:t>
            </a:r>
            <a:endParaRPr lang="en-US" sz="1400" dirty="0"/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endParaRPr lang="en-US" sz="1400" kern="1200" dirty="0"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https://pubmed.ncbi.nlm.nih.gov/26360862</a:t>
            </a: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endParaRPr lang="en-US" sz="1400" kern="1200" dirty="0">
              <a:solidFill>
                <a:srgbClr val="212121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rgbClr val="21212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Many </a:t>
            </a:r>
            <a:r>
              <a:rPr lang="en-US" sz="1400" kern="1200">
                <a:solidFill>
                  <a:srgbClr val="21212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more studies: https://JohnnysAmbassadors.org/suicide </a:t>
            </a:r>
            <a:endParaRPr lang="en-US" sz="1400" kern="1200" dirty="0">
              <a:solidFill>
                <a:srgbClr val="212121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39B68-509D-4F06-9919-A830BB5097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8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C205E-7EB6-E36B-89AE-CFC3B47F9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48AD4-A198-B319-F346-8D56070C2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C6312-8B87-139E-593E-5474DBA4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E29F7-C4BC-F372-DD72-BAED7E023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0CB59-4E4B-0BB4-459D-BCAECE73E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1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AE19F-97F2-1F30-3874-E2EAB9473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C895F-8E24-9EAD-AE3B-57E1E064D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E0164-25CD-C84E-9A5C-3B8E7FD3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874E7-4765-8ADD-BB29-BA570578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FD6C-83A8-158E-1875-0B6F1BF5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7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88E74E-0FFF-97FF-235A-C9603818F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05253-CC27-6AC5-EC5D-A19399B23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D93AD-C24F-2169-C039-84468BD6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5DA55-D217-EC3E-51A9-6FBCE1F5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8DEA-A5D7-41FB-5715-85981962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6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49E1-CBA6-B3BE-EEDA-CCE5C81A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CD8E2-23F5-05D6-E815-CEE28693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D0E8A-4B57-1E35-1113-C663CF7C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D91FA-56D1-2D2D-1951-20FE77F4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B138E-8FF4-9178-3863-A4F466FC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6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9C5FF-297C-71D3-6314-0D357A685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E2F73-6CA7-6898-EA66-63AC49786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DB647-994F-B875-3953-DBD9AE9A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87A36-46FD-2146-98EC-64FC8289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B6854-736A-DA58-C138-55E318F4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2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1CB8-1DB6-E746-6663-99F880BF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BAF-42F7-DAA6-8112-5295F8D19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FEDC6-FB75-A2B2-AC8A-503BB731B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2C690-A483-7FFD-1FF0-B7D3D494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1E851-BDBD-4346-8683-DB5B8BE4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38DA2-DBE1-1E71-88D9-456BF76B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2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5891-0547-0CD2-9EFD-5622D34C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57AA7-2BDD-7BDB-571E-462C7CE34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A0763-2A75-E240-0FCE-7509BC01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15420D-D0BD-1EEA-EA27-6DEEFFBCA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21D05-9B9E-6A12-A64D-4C1310087F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D3921-3550-44E1-6EE1-D010D8BC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643173-0C49-C088-ACC5-0682315D5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D77285-71E2-6C2F-69F2-746CA95C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999A-4EDF-0E84-6F57-773DD8A6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1D3662-8DBC-398E-192B-B2115308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C63519-F1DD-4B96-560E-E153ECE3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49D26-1F0E-EF57-01CB-A25B84EC7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0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2A859-AEDB-A435-5D50-41849FCD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4A5C6D-9702-2DF5-CD73-83801A9D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9CED5-0E8D-29AF-AE57-3610D28B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7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FBC85-5A80-533A-E0EF-11E3F28DA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B8254-BC70-B104-C13E-95192DA4A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4F6875-9511-13D5-F44D-093AD2FE1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C234C-2D08-3B2B-6B5C-EE4F9F03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52296-F4C5-23C8-DE13-268D8DDF6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51233-4386-A410-584B-B1E34101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7C0AF-B482-F697-40BE-DF0F16EC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911E3-53AD-364D-C437-E3CC6FDB1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67878-5D40-25DB-13F8-C5740261C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4BA1B-100F-9505-216B-83DFE11C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4D1D7-84CE-09DE-335C-DA61F19F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D6E5F-4637-F4C0-87F6-F64207B2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0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5D6C8-F1F0-CFB8-3869-0E7F8FC9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77030-D77D-11C0-47A4-93C8D99D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7626-6391-5A62-7A11-CDC0481D7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5701E-2F9E-1BC2-DC49-8D241CBFC9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7E6F-161B-9D7E-F754-D4E9669DA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1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2B4D9F-464E-CDF7-3F9B-AAA036B8C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6226" y="609600"/>
            <a:ext cx="10759547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78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83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Stack</dc:creator>
  <cp:lastModifiedBy>Laura Stack</cp:lastModifiedBy>
  <cp:revision>28</cp:revision>
  <dcterms:created xsi:type="dcterms:W3CDTF">2025-02-07T14:43:42Z</dcterms:created>
  <dcterms:modified xsi:type="dcterms:W3CDTF">2025-07-16T16:28:34Z</dcterms:modified>
</cp:coreProperties>
</file>