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6" name="1 HS Cover PPT.png" descr="1 HS Cover P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