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6" name="1 MS Cover PPT.png" descr="1 MS Cover P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7" y="0"/>
            <a:ext cx="1217396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